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2" r:id="rId4"/>
    <p:sldId id="308" r:id="rId5"/>
    <p:sldId id="288" r:id="rId6"/>
    <p:sldId id="305" r:id="rId7"/>
  </p:sldIdLst>
  <p:sldSz cx="12192000" cy="6858000"/>
  <p:notesSz cx="6858000" cy="9144000"/>
  <p:photoAlbum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7" d="100"/>
          <a:sy n="77" d="100"/>
        </p:scale>
        <p:origin x="826" y="7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E64827AF-85D6-4B22-F3DC-29EE67CD711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ottotitolo 2">
            <a:extLst>
              <a:ext uri="{FF2B5EF4-FFF2-40B4-BE49-F238E27FC236}">
                <a16:creationId xmlns:a16="http://schemas.microsoft.com/office/drawing/2014/main" id="{3D7682EE-A6F9-B9C6-28AF-5AFCA220EBB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it-IT"/>
              <a:t>Fare clic per modificare lo stile del sottotitolo dello schema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85805461-360D-E7EE-8268-6522D7DF34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D5797-A7AE-444A-BE93-9640214C485C}" type="datetimeFigureOut">
              <a:rPr lang="it-IT" smtClean="0"/>
              <a:t>19/11/2024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CDADE11B-8F90-7F36-ECEA-63D5F01A55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7A658E13-9548-80A0-D849-122B48A9C2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5064E-F19E-4B54-B999-7B39CF6BBD7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8196604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B8FF7588-50CC-C6FF-1922-1D898FD814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verticale 2">
            <a:extLst>
              <a:ext uri="{FF2B5EF4-FFF2-40B4-BE49-F238E27FC236}">
                <a16:creationId xmlns:a16="http://schemas.microsoft.com/office/drawing/2014/main" id="{813D9549-B1A8-043E-15F2-3DB2714792D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556F65DC-E14D-FB4A-272E-11621B88FC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D5797-A7AE-444A-BE93-9640214C485C}" type="datetimeFigureOut">
              <a:rPr lang="it-IT" smtClean="0"/>
              <a:t>19/11/2024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3C1630D4-0D81-9FFA-B7DD-B97AD631E6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109FDC36-73F4-DA1A-EF16-B3C653DA31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5064E-F19E-4B54-B999-7B39CF6BBD7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9207657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>
            <a:extLst>
              <a:ext uri="{FF2B5EF4-FFF2-40B4-BE49-F238E27FC236}">
                <a16:creationId xmlns:a16="http://schemas.microsoft.com/office/drawing/2014/main" id="{7FDEE483-AEC3-781C-5C96-0160661AE52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verticale 2">
            <a:extLst>
              <a:ext uri="{FF2B5EF4-FFF2-40B4-BE49-F238E27FC236}">
                <a16:creationId xmlns:a16="http://schemas.microsoft.com/office/drawing/2014/main" id="{00B4DEF9-F9E0-9E14-EB3C-BD29DEE57F6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8159B662-850E-F567-874F-0143164984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D5797-A7AE-444A-BE93-9640214C485C}" type="datetimeFigureOut">
              <a:rPr lang="it-IT" smtClean="0"/>
              <a:t>19/11/2024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889C7111-5915-12C6-09A0-BF4AACD058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AFC25E24-497D-37BD-AF86-C11B4BFAAC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5064E-F19E-4B54-B999-7B39CF6BBD7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4604202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AE237832-400A-CC02-C9E6-C806ED72F4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DFFF668D-002E-8D6D-B834-186A171B13F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1D2BCB12-2026-B88E-A533-2470B7CCFB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D5797-A7AE-444A-BE93-9640214C485C}" type="datetimeFigureOut">
              <a:rPr lang="it-IT" smtClean="0"/>
              <a:t>19/11/2024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553C73BF-8E1B-F332-0845-0C385DB9B7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02A23B30-1656-2D29-A04A-BFD3171F76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5064E-F19E-4B54-B999-7B39CF6BBD7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4151777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310AC012-1C64-5D32-F54E-D96371BEF1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B1934DB0-53A5-D297-0C1B-6BD2BE0061B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E9F9A689-D5A6-7D84-4801-13949A3CB9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D5797-A7AE-444A-BE93-9640214C485C}" type="datetimeFigureOut">
              <a:rPr lang="it-IT" smtClean="0"/>
              <a:t>19/11/2024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31F3460D-EAB2-CACE-0341-F40A2DBA00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4E25132A-C2E2-C842-2A30-C3148BD6FA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5064E-F19E-4B54-B999-7B39CF6BBD7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5369362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7491147C-B441-15C4-5D2F-7CD5E9B159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82BAB8ED-3C72-0AA7-8342-24A77AE9118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contenuto 3">
            <a:extLst>
              <a:ext uri="{FF2B5EF4-FFF2-40B4-BE49-F238E27FC236}">
                <a16:creationId xmlns:a16="http://schemas.microsoft.com/office/drawing/2014/main" id="{5CCD85D1-67AF-592A-006E-1DEFE7BB5FA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0C378E1E-76F0-07E7-62D9-D014714317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D5797-A7AE-444A-BE93-9640214C485C}" type="datetimeFigureOut">
              <a:rPr lang="it-IT" smtClean="0"/>
              <a:t>19/11/2024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497AD855-49BE-B008-F28B-82E0223B35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E243868D-8BA7-ED27-5BA0-032977F332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5064E-F19E-4B54-B999-7B39CF6BBD7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8315574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09642B34-6AD2-172A-03C3-D573B2B375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7C6EB747-6CDB-9136-66D9-E3093CBE206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Segnaposto contenuto 3">
            <a:extLst>
              <a:ext uri="{FF2B5EF4-FFF2-40B4-BE49-F238E27FC236}">
                <a16:creationId xmlns:a16="http://schemas.microsoft.com/office/drawing/2014/main" id="{C47D1A5E-0E13-CC23-324B-6BA6628CA59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testo 4">
            <a:extLst>
              <a:ext uri="{FF2B5EF4-FFF2-40B4-BE49-F238E27FC236}">
                <a16:creationId xmlns:a16="http://schemas.microsoft.com/office/drawing/2014/main" id="{5B7718FC-DD02-68D7-E5BB-DA03F48675B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6" name="Segnaposto contenuto 5">
            <a:extLst>
              <a:ext uri="{FF2B5EF4-FFF2-40B4-BE49-F238E27FC236}">
                <a16:creationId xmlns:a16="http://schemas.microsoft.com/office/drawing/2014/main" id="{D60736FA-D1B0-3B41-D48E-B27D3253514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7" name="Segnaposto data 6">
            <a:extLst>
              <a:ext uri="{FF2B5EF4-FFF2-40B4-BE49-F238E27FC236}">
                <a16:creationId xmlns:a16="http://schemas.microsoft.com/office/drawing/2014/main" id="{616495AE-9645-B10A-3256-042DE20FF8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D5797-A7AE-444A-BE93-9640214C485C}" type="datetimeFigureOut">
              <a:rPr lang="it-IT" smtClean="0"/>
              <a:t>19/11/2024</a:t>
            </a:fld>
            <a:endParaRPr lang="it-IT"/>
          </a:p>
        </p:txBody>
      </p:sp>
      <p:sp>
        <p:nvSpPr>
          <p:cNvPr id="8" name="Segnaposto piè di pagina 7">
            <a:extLst>
              <a:ext uri="{FF2B5EF4-FFF2-40B4-BE49-F238E27FC236}">
                <a16:creationId xmlns:a16="http://schemas.microsoft.com/office/drawing/2014/main" id="{8FCBF2B3-70E4-1B88-9872-10B198D76E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numero diapositiva 8">
            <a:extLst>
              <a:ext uri="{FF2B5EF4-FFF2-40B4-BE49-F238E27FC236}">
                <a16:creationId xmlns:a16="http://schemas.microsoft.com/office/drawing/2014/main" id="{B995E0A2-E933-6D8A-B7EE-5F32817776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5064E-F19E-4B54-B999-7B39CF6BBD7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7727373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3790589B-598E-DBD5-1F2A-9D88F9B7D8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data 2">
            <a:extLst>
              <a:ext uri="{FF2B5EF4-FFF2-40B4-BE49-F238E27FC236}">
                <a16:creationId xmlns:a16="http://schemas.microsoft.com/office/drawing/2014/main" id="{6E59D5E6-3C02-F789-4A4E-2DB90F2CFA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D5797-A7AE-444A-BE93-9640214C485C}" type="datetimeFigureOut">
              <a:rPr lang="it-IT" smtClean="0"/>
              <a:t>19/11/2024</a:t>
            </a:fld>
            <a:endParaRPr lang="it-IT"/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2F2DCE57-F2F1-47D9-B4C0-AA4B6D13DE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24AD2D5C-6A28-13CD-2107-2AF8CDB62D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5064E-F19E-4B54-B999-7B39CF6BBD7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9634998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>
            <a:extLst>
              <a:ext uri="{FF2B5EF4-FFF2-40B4-BE49-F238E27FC236}">
                <a16:creationId xmlns:a16="http://schemas.microsoft.com/office/drawing/2014/main" id="{CD14AFC5-52EA-6017-E77C-5C210F450A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D5797-A7AE-444A-BE93-9640214C485C}" type="datetimeFigureOut">
              <a:rPr lang="it-IT" smtClean="0"/>
              <a:t>19/11/2024</a:t>
            </a:fld>
            <a:endParaRPr lang="it-IT"/>
          </a:p>
        </p:txBody>
      </p:sp>
      <p:sp>
        <p:nvSpPr>
          <p:cNvPr id="3" name="Segnaposto piè di pagina 2">
            <a:extLst>
              <a:ext uri="{FF2B5EF4-FFF2-40B4-BE49-F238E27FC236}">
                <a16:creationId xmlns:a16="http://schemas.microsoft.com/office/drawing/2014/main" id="{C1EE937B-52CB-5DE8-C032-75B51E29F7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3BAF029B-E4E1-B8B8-A84A-E3810ABED5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5064E-F19E-4B54-B999-7B39CF6BBD7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0517922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F801F6E9-A9FB-2946-267C-AFC81D9E40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09A283B0-64FD-F346-B2D4-7D461C0D0E0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24E629AC-548E-0FD7-5128-BC0BCC91AF5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196276C7-E853-A2E0-C2C6-842BA90C4E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D5797-A7AE-444A-BE93-9640214C485C}" type="datetimeFigureOut">
              <a:rPr lang="it-IT" smtClean="0"/>
              <a:t>19/11/2024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D02DC5E1-0750-582E-A379-728F864B34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48A5F6E7-312B-F7C8-D997-8F19922753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5064E-F19E-4B54-B999-7B39CF6BBD7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4809735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E50F72DE-A300-E638-BB23-82FA2F4E8C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immagine 2">
            <a:extLst>
              <a:ext uri="{FF2B5EF4-FFF2-40B4-BE49-F238E27FC236}">
                <a16:creationId xmlns:a16="http://schemas.microsoft.com/office/drawing/2014/main" id="{788DE05F-B14A-DB62-EBAA-F8038FCF39D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99995196-D6CC-4D55-FA8F-2DA46CE6BC7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B6C537A4-2FF5-C4EC-266C-5F87B88CA0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D5797-A7AE-444A-BE93-9640214C485C}" type="datetimeFigureOut">
              <a:rPr lang="it-IT" smtClean="0"/>
              <a:t>19/11/2024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7EF9F9C2-6F18-89CF-22E6-31C9CC2592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2FDDB8A2-DEE0-BE5F-025D-661BA28A0B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5064E-F19E-4B54-B999-7B39CF6BBD7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9448563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>
            <a:extLst>
              <a:ext uri="{FF2B5EF4-FFF2-40B4-BE49-F238E27FC236}">
                <a16:creationId xmlns:a16="http://schemas.microsoft.com/office/drawing/2014/main" id="{3B427B99-0283-D2F6-8E7E-B781C95FD7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E42B12E2-B039-8BCD-F7D9-40B562C20A3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3F2C1621-BCD2-1DF7-BA13-469F16D8B9A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19BD5797-A7AE-444A-BE93-9640214C485C}" type="datetimeFigureOut">
              <a:rPr lang="it-IT" smtClean="0"/>
              <a:t>19/11/2024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956FE9FA-FAB4-4F84-85A7-260D6C5D4ED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2E883094-C2D0-EBCF-EE4C-38E5DAC0979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F275064E-F19E-4B54-B999-7B39CF6BBD7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520601590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83B74635-E2B3-7B79-0D26-3B6BCB1FA3E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it-IT"/>
              <a:t>Album foto</a:t>
            </a:r>
          </a:p>
        </p:txBody>
      </p:sp>
      <p:sp>
        <p:nvSpPr>
          <p:cNvPr id="3" name="Sottotitolo 2">
            <a:extLst>
              <a:ext uri="{FF2B5EF4-FFF2-40B4-BE49-F238E27FC236}">
                <a16:creationId xmlns:a16="http://schemas.microsoft.com/office/drawing/2014/main" id="{A5F4D050-F95B-608B-A695-434B467FA3E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it-IT"/>
              <a:t>di Portage Archery</a:t>
            </a:r>
          </a:p>
        </p:txBody>
      </p:sp>
      <p:pic>
        <p:nvPicPr>
          <p:cNvPr id="5" name="Immagine 4" descr="Immagine che contiene testo, schermata, Stampa, Carattere&#10;&#10;Descrizione generata automaticamente">
            <a:extLst>
              <a:ext uri="{FF2B5EF4-FFF2-40B4-BE49-F238E27FC236}">
                <a16:creationId xmlns:a16="http://schemas.microsoft.com/office/drawing/2014/main" id="{2E94FB43-4D98-5ABC-7DA7-9EA22141B2E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527517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 descr="Immagine che contiene disegno, testo, mappa&#10;&#10;Descrizione generata automaticamente">
            <a:extLst>
              <a:ext uri="{FF2B5EF4-FFF2-40B4-BE49-F238E27FC236}">
                <a16:creationId xmlns:a16="http://schemas.microsoft.com/office/drawing/2014/main" id="{17CFC9C6-A8DC-4B7C-6406-06422340B8C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4881"/>
            <a:ext cx="12192000" cy="6648237"/>
          </a:xfrm>
          <a:prstGeom prst="rect">
            <a:avLst/>
          </a:prstGeom>
        </p:spPr>
      </p:pic>
      <p:pic>
        <p:nvPicPr>
          <p:cNvPr id="5" name="Immagine 4" descr="Immagine che contiene testo, Carattere, logo, Elementi grafici&#10;&#10;Descrizione generata automaticamente">
            <a:extLst>
              <a:ext uri="{FF2B5EF4-FFF2-40B4-BE49-F238E27FC236}">
                <a16:creationId xmlns:a16="http://schemas.microsoft.com/office/drawing/2014/main" id="{729CB67A-7E12-37DC-8CBE-CADC47DA12B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624576"/>
            <a:ext cx="1445601" cy="12334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748551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 descr="Immagine che contiene testo, diagramma, Piano, schematico&#10;&#10;Descrizione generata automaticamente">
            <a:extLst>
              <a:ext uri="{FF2B5EF4-FFF2-40B4-BE49-F238E27FC236}">
                <a16:creationId xmlns:a16="http://schemas.microsoft.com/office/drawing/2014/main" id="{5BEA1469-6A58-45DE-7714-03C5C7837E6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Immagine 4" descr="Immagine che contiene testo, Carattere, logo, Elementi grafici&#10;&#10;Descrizione generata automaticamente">
            <a:extLst>
              <a:ext uri="{FF2B5EF4-FFF2-40B4-BE49-F238E27FC236}">
                <a16:creationId xmlns:a16="http://schemas.microsoft.com/office/drawing/2014/main" id="{49F04CA2-F542-F369-A8D2-6A877C3AAB6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624576"/>
            <a:ext cx="1445601" cy="12334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330849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 descr="Immagine che contiene disegno, schizzo, illustrazione, Line art&#10;&#10;Descrizione generata automaticamente">
            <a:extLst>
              <a:ext uri="{FF2B5EF4-FFF2-40B4-BE49-F238E27FC236}">
                <a16:creationId xmlns:a16="http://schemas.microsoft.com/office/drawing/2014/main" id="{84838353-3DB5-3579-F2D4-71EC8A33A1B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744" y="402336"/>
            <a:ext cx="11716512" cy="6053328"/>
          </a:xfrm>
          <a:prstGeom prst="rect">
            <a:avLst/>
          </a:prstGeom>
        </p:spPr>
      </p:pic>
      <p:pic>
        <p:nvPicPr>
          <p:cNvPr id="5" name="Immagine 4" descr="Immagine che contiene testo, Carattere, logo, Elementi grafici&#10;&#10;Descrizione generata automaticamente">
            <a:extLst>
              <a:ext uri="{FF2B5EF4-FFF2-40B4-BE49-F238E27FC236}">
                <a16:creationId xmlns:a16="http://schemas.microsoft.com/office/drawing/2014/main" id="{78755187-476C-1FF8-ABDF-70DF68EE0C5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624576"/>
            <a:ext cx="1445601" cy="12334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83796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magine 4" descr="Immagine che contiene testo, Carattere, logo, Elementi grafici&#10;&#10;Descrizione generata automaticamente">
            <a:extLst>
              <a:ext uri="{FF2B5EF4-FFF2-40B4-BE49-F238E27FC236}">
                <a16:creationId xmlns:a16="http://schemas.microsoft.com/office/drawing/2014/main" id="{8D5BB216-85E6-E34F-A993-24A36791D87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624576"/>
            <a:ext cx="1445601" cy="1233424"/>
          </a:xfrm>
          <a:prstGeom prst="rect">
            <a:avLst/>
          </a:prstGeom>
        </p:spPr>
      </p:pic>
      <p:pic>
        <p:nvPicPr>
          <p:cNvPr id="3" name="Immagine 2" descr="Immagine che contiene disegno, dipinto, arte, Arte bambini&#10;&#10;Descrizione generata automaticamente">
            <a:extLst>
              <a:ext uri="{FF2B5EF4-FFF2-40B4-BE49-F238E27FC236}">
                <a16:creationId xmlns:a16="http://schemas.microsoft.com/office/drawing/2014/main" id="{E7897ADA-4F0C-FC5A-143F-3B37C7E74D3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7135" y="137180"/>
            <a:ext cx="6634370" cy="65836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625200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magine 4" descr="Immagine che contiene testo, Carattere, logo, Elementi grafici&#10;&#10;Descrizione generata automaticamente">
            <a:extLst>
              <a:ext uri="{FF2B5EF4-FFF2-40B4-BE49-F238E27FC236}">
                <a16:creationId xmlns:a16="http://schemas.microsoft.com/office/drawing/2014/main" id="{C06B7AE4-DFA3-D9E9-F41D-AC7D1920BE5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624576"/>
            <a:ext cx="1445601" cy="1233424"/>
          </a:xfrm>
          <a:prstGeom prst="rect">
            <a:avLst/>
          </a:prstGeom>
        </p:spPr>
      </p:pic>
      <p:pic>
        <p:nvPicPr>
          <p:cNvPr id="3" name="Immagine 2" descr="Immagine che contiene disegno, dipinto, schizzo, arte&#10;&#10;Descrizione generata automaticamente">
            <a:extLst>
              <a:ext uri="{FF2B5EF4-FFF2-40B4-BE49-F238E27FC236}">
                <a16:creationId xmlns:a16="http://schemas.microsoft.com/office/drawing/2014/main" id="{44D848C6-F8D7-2EEE-CD70-F64141E95B0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0185" y="44726"/>
            <a:ext cx="6761867" cy="67388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1678163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50</TotalTime>
  <Words>5</Words>
  <Application>Microsoft Office PowerPoint</Application>
  <PresentationFormat>Widescreen</PresentationFormat>
  <Paragraphs>2</Paragraphs>
  <Slides>6</Slides>
  <Notes>0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3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6</vt:i4>
      </vt:variant>
    </vt:vector>
  </HeadingPairs>
  <TitlesOfParts>
    <vt:vector size="10" baseType="lpstr">
      <vt:lpstr>Aptos</vt:lpstr>
      <vt:lpstr>Aptos Display</vt:lpstr>
      <vt:lpstr>Arial</vt:lpstr>
      <vt:lpstr>Tema di Office</vt:lpstr>
      <vt:lpstr>Album foto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Portage Archery</dc:creator>
  <cp:lastModifiedBy>Portage Archery</cp:lastModifiedBy>
  <cp:revision>7</cp:revision>
  <dcterms:created xsi:type="dcterms:W3CDTF">2024-11-18T16:14:57Z</dcterms:created>
  <dcterms:modified xsi:type="dcterms:W3CDTF">2024-11-19T18:06:20Z</dcterms:modified>
</cp:coreProperties>
</file>